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81" r:id="rId2"/>
  </p:sldIdLst>
  <p:sldSz cx="24384000" cy="66802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0011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0" algn="ctr" defTabSz="40011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0" algn="ctr" defTabSz="40011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0" algn="ctr" defTabSz="40011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0" algn="ctr" defTabSz="40011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0" algn="ctr" defTabSz="40011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0" algn="ctr" defTabSz="40011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0" algn="ctr" defTabSz="40011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0" algn="ctr" defTabSz="40011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3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3175" cap="flat">
              <a:solidFill>
                <a:srgbClr val="53D5FD"/>
              </a:solidFill>
              <a:prstDash val="solid"/>
              <a:miter lim="400000"/>
            </a:ln>
          </a:right>
          <a:top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3175" cap="flat">
              <a:solidFill>
                <a:srgbClr val="53D5FD"/>
              </a:solidFill>
              <a:prstDash val="solid"/>
              <a:miter lim="400000"/>
            </a:ln>
          </a:top>
          <a:bottom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3175" cap="flat">
              <a:solidFill>
                <a:srgbClr val="53D5FD"/>
              </a:solidFill>
              <a:prstDash val="solid"/>
              <a:miter lim="400000"/>
            </a:ln>
          </a:bottom>
          <a:insideH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3175" cap="flat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3175" cap="flat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4F4F4F"/>
              </a:solidFill>
              <a:prstDash val="solid"/>
              <a:miter lim="400000"/>
            </a:ln>
          </a:top>
          <a:bottom>
            <a:ln w="3175" cap="flat">
              <a:solidFill>
                <a:srgbClr val="4F4F4F"/>
              </a:solidFill>
              <a:prstDash val="solid"/>
              <a:miter lim="400000"/>
            </a:ln>
          </a:bottom>
          <a:insideH>
            <a:ln w="3175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solidFill>
                <a:srgbClr val="4F4F4F"/>
              </a:solidFill>
              <a:prstDash val="solid"/>
              <a:miter lim="400000"/>
            </a:ln>
          </a:top>
          <a:bottom>
            <a:ln w="3175" cap="flat">
              <a:solidFill>
                <a:srgbClr val="4F4F4F"/>
              </a:solidFill>
              <a:prstDash val="solid"/>
              <a:miter lim="400000"/>
            </a:ln>
          </a:bottom>
          <a:insideH>
            <a:ln w="3175" cap="flat">
              <a:solidFill>
                <a:srgbClr val="4F4F4F"/>
              </a:solidFill>
              <a:prstDash val="solid"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163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7" name="Shape 13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8190838" y="2939983"/>
            <a:ext cx="8002324" cy="1522182"/>
          </a:xfrm>
          <a:prstGeom prst="rect">
            <a:avLst/>
          </a:prstGeom>
        </p:spPr>
        <p:txBody>
          <a:bodyPr/>
          <a:lstStyle>
            <a:lvl1pPr>
              <a:defRPr sz="4000" spc="639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190838" y="2339809"/>
            <a:ext cx="8002324" cy="608874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>
            <a:spLocks noGrp="1"/>
          </p:cNvSpPr>
          <p:nvPr>
            <p:ph type="pic" sz="quarter" idx="21"/>
          </p:nvPr>
        </p:nvSpPr>
        <p:spPr>
          <a:xfrm>
            <a:off x="12053438" y="3125937"/>
            <a:ext cx="5175417" cy="357842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4" name="143918632_1620x1622.jpeg"/>
          <p:cNvSpPr>
            <a:spLocks noGrp="1"/>
          </p:cNvSpPr>
          <p:nvPr>
            <p:ph type="pic" sz="quarter" idx="22"/>
          </p:nvPr>
        </p:nvSpPr>
        <p:spPr>
          <a:xfrm>
            <a:off x="12192000" y="-603678"/>
            <a:ext cx="4671937" cy="467637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sz="half" idx="23"/>
          </p:nvPr>
        </p:nvSpPr>
        <p:spPr>
          <a:xfrm>
            <a:off x="5998897" y="-78284"/>
            <a:ext cx="6288783" cy="68280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- Gilles Allain"/>
          <p:cNvSpPr txBox="1">
            <a:spLocks noGrp="1"/>
          </p:cNvSpPr>
          <p:nvPr>
            <p:ph type="body" sz="quarter" idx="21"/>
          </p:nvPr>
        </p:nvSpPr>
        <p:spPr>
          <a:xfrm>
            <a:off x="8608351" y="4357786"/>
            <a:ext cx="7167299" cy="356627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r>
              <a:t>- Gilles Allain</a:t>
            </a:r>
          </a:p>
        </p:txBody>
      </p:sp>
      <p:sp>
        <p:nvSpPr>
          <p:cNvPr id="104" name="« Saisissez une citation ici. »"/>
          <p:cNvSpPr txBox="1">
            <a:spLocks noGrp="1"/>
          </p:cNvSpPr>
          <p:nvPr>
            <p:ph type="body" sz="quarter" idx="22"/>
          </p:nvPr>
        </p:nvSpPr>
        <p:spPr>
          <a:xfrm>
            <a:off x="8608351" y="2909540"/>
            <a:ext cx="7167299" cy="495797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« Saisissez une citation ici. » 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jouter une citation à l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- Gilles Allain"/>
          <p:cNvSpPr txBox="1">
            <a:spLocks noGrp="1"/>
          </p:cNvSpPr>
          <p:nvPr>
            <p:ph type="body" sz="quarter" idx="21"/>
          </p:nvPr>
        </p:nvSpPr>
        <p:spPr>
          <a:xfrm>
            <a:off x="8608351" y="2026675"/>
            <a:ext cx="7167299" cy="35662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r>
              <a:t>- Gilles Allain</a:t>
            </a:r>
          </a:p>
        </p:txBody>
      </p:sp>
      <p:sp>
        <p:nvSpPr>
          <p:cNvPr id="113" name="« Saisissez une citation ici. »"/>
          <p:cNvSpPr txBox="1">
            <a:spLocks noGrp="1"/>
          </p:cNvSpPr>
          <p:nvPr>
            <p:ph type="body" sz="quarter" idx="22"/>
          </p:nvPr>
        </p:nvSpPr>
        <p:spPr>
          <a:xfrm>
            <a:off x="8608351" y="922006"/>
            <a:ext cx="7167299" cy="495797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« Saisissez une citation ici. » </a:t>
            </a:r>
          </a:p>
        </p:txBody>
      </p:sp>
      <p:sp>
        <p:nvSpPr>
          <p:cNvPr id="114" name="Image"/>
          <p:cNvSpPr>
            <a:spLocks noGrp="1"/>
          </p:cNvSpPr>
          <p:nvPr>
            <p:ph type="pic" sz="half" idx="23"/>
          </p:nvPr>
        </p:nvSpPr>
        <p:spPr>
          <a:xfrm>
            <a:off x="7738533" y="2445637"/>
            <a:ext cx="8991604" cy="489707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>
            <a:spLocks noGrp="1"/>
          </p:cNvSpPr>
          <p:nvPr>
            <p:ph type="pic" idx="21"/>
          </p:nvPr>
        </p:nvSpPr>
        <p:spPr>
          <a:xfrm>
            <a:off x="7331512" y="-17329"/>
            <a:ext cx="9712718" cy="67156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7331512" y="-17329"/>
            <a:ext cx="9712718" cy="67156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8190838" y="687156"/>
            <a:ext cx="8002324" cy="1000291"/>
          </a:xfrm>
          <a:prstGeom prst="rect">
            <a:avLst/>
          </a:prstGeom>
        </p:spPr>
        <p:txBody>
          <a:bodyPr/>
          <a:lstStyle>
            <a:lvl1pPr>
              <a:defRPr sz="4000" spc="639"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190838" y="347927"/>
            <a:ext cx="8002324" cy="34792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Alternative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>
            <a:spLocks noGrp="1"/>
          </p:cNvSpPr>
          <p:nvPr>
            <p:ph type="pic" sz="half" idx="21"/>
          </p:nvPr>
        </p:nvSpPr>
        <p:spPr>
          <a:xfrm>
            <a:off x="7695042" y="1826617"/>
            <a:ext cx="8985218" cy="489359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8190838" y="687156"/>
            <a:ext cx="8002324" cy="1000291"/>
          </a:xfrm>
          <a:prstGeom prst="rect">
            <a:avLst/>
          </a:prstGeom>
        </p:spPr>
        <p:txBody>
          <a:bodyPr/>
          <a:lstStyle>
            <a:lvl1pPr>
              <a:defRPr sz="4000" spc="639"/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190838" y="347927"/>
            <a:ext cx="8002324" cy="34792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SzTx/>
              <a:buNone/>
              <a:defRPr sz="1400" cap="all" spc="224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8190838" y="2574660"/>
            <a:ext cx="8002324" cy="1522182"/>
          </a:xfrm>
          <a:prstGeom prst="rect">
            <a:avLst/>
          </a:prstGeom>
        </p:spPr>
        <p:txBody>
          <a:bodyPr anchor="ctr"/>
          <a:lstStyle>
            <a:lvl1pPr>
              <a:defRPr sz="4000" spc="639"/>
            </a:lvl1pPr>
          </a:lstStyle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Image"/>
          <p:cNvSpPr>
            <a:spLocks noGrp="1"/>
          </p:cNvSpPr>
          <p:nvPr>
            <p:ph type="pic" sz="half" idx="21"/>
          </p:nvPr>
        </p:nvSpPr>
        <p:spPr>
          <a:xfrm>
            <a:off x="11069935" y="-26095"/>
            <a:ext cx="6699927" cy="670819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9" name="Title Text"/>
          <p:cNvSpPr txBox="1">
            <a:spLocks noGrp="1"/>
          </p:cNvSpPr>
          <p:nvPr>
            <p:ph type="title"/>
          </p:nvPr>
        </p:nvSpPr>
        <p:spPr>
          <a:xfrm>
            <a:off x="8112555" y="2948682"/>
            <a:ext cx="3705424" cy="204407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112555" y="2348507"/>
            <a:ext cx="3705424" cy="60887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SzTx/>
              <a:buNone/>
              <a:defRPr sz="1400" cap="all" spc="224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>
            <a:spLocks noGrp="1"/>
          </p:cNvSpPr>
          <p:nvPr>
            <p:ph type="pic" sz="half" idx="21"/>
          </p:nvPr>
        </p:nvSpPr>
        <p:spPr>
          <a:xfrm>
            <a:off x="11069935" y="-26095"/>
            <a:ext cx="6699927" cy="670819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8190838" y="417512"/>
            <a:ext cx="3479272" cy="126993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190838" y="1930995"/>
            <a:ext cx="3479272" cy="4149031"/>
          </a:xfrm>
          <a:prstGeom prst="rect">
            <a:avLst/>
          </a:prstGeom>
        </p:spPr>
        <p:txBody>
          <a:bodyPr/>
          <a:lstStyle>
            <a:lvl1pPr marL="262466" indent="-262466">
              <a:spcBef>
                <a:spcPts val="2100"/>
              </a:spcBef>
              <a:buClr>
                <a:srgbClr val="646464"/>
              </a:buClr>
              <a:defRPr sz="2000"/>
            </a:lvl1pPr>
            <a:lvl2pPr marL="656166" indent="-262466">
              <a:spcBef>
                <a:spcPts val="2100"/>
              </a:spcBef>
              <a:buClr>
                <a:srgbClr val="646464"/>
              </a:buClr>
              <a:defRPr sz="2000"/>
            </a:lvl2pPr>
            <a:lvl3pPr marL="1049866" indent="-262466">
              <a:spcBef>
                <a:spcPts val="2100"/>
              </a:spcBef>
              <a:buClr>
                <a:srgbClr val="646464"/>
              </a:buClr>
              <a:defRPr sz="2000"/>
            </a:lvl3pPr>
            <a:lvl4pPr marL="1443566" indent="-262466">
              <a:spcBef>
                <a:spcPts val="2100"/>
              </a:spcBef>
              <a:buClr>
                <a:srgbClr val="646464"/>
              </a:buClr>
              <a:defRPr sz="2000"/>
            </a:lvl4pPr>
            <a:lvl5pPr marL="1837266" indent="-262466">
              <a:spcBef>
                <a:spcPts val="2100"/>
              </a:spcBef>
              <a:buClr>
                <a:srgbClr val="646464"/>
              </a:buClr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190838" y="1035083"/>
            <a:ext cx="8002324" cy="460133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190838" y="417512"/>
            <a:ext cx="8002324" cy="9741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4792" tIns="34792" rIns="34792" bIns="34792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190838" y="1383010"/>
            <a:ext cx="8002324" cy="46013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4792" tIns="34792" rIns="34792" bIns="34792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8295" y="6354448"/>
            <a:ext cx="227574" cy="260086"/>
          </a:xfrm>
          <a:prstGeom prst="rect">
            <a:avLst/>
          </a:prstGeom>
          <a:ln w="3175">
            <a:miter lim="400000"/>
          </a:ln>
        </p:spPr>
        <p:txBody>
          <a:bodyPr wrap="none" lIns="34792" tIns="34792" rIns="34792" bIns="34792" anchor="ctr">
            <a:spAutoFit/>
          </a:bodyPr>
          <a:lstStyle>
            <a:lvl1pPr>
              <a:defRPr sz="1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40011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all" spc="479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0" algn="l" defTabSz="40011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all" spc="479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0" algn="l" defTabSz="40011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all" spc="479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0" algn="l" defTabSz="40011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all" spc="479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0" algn="l" defTabSz="40011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all" spc="479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0" algn="l" defTabSz="40011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all" spc="479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0" algn="l" defTabSz="40011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all" spc="479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0" algn="l" defTabSz="40011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all" spc="479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0" algn="l" defTabSz="40011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all" spc="479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313266" marR="0" indent="-313266" algn="l" defTabSz="400116" latinLnBrk="0">
        <a:lnSpc>
          <a:spcPct val="100000"/>
        </a:lnSpc>
        <a:spcBef>
          <a:spcPts val="2800"/>
        </a:spcBef>
        <a:spcAft>
          <a:spcPts val="0"/>
        </a:spcAft>
        <a:buClrTx/>
        <a:buSzPct val="90000"/>
        <a:buFontTx/>
        <a:buChar char="•"/>
        <a:tabLst/>
        <a:defRPr sz="2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783166" marR="0" indent="-313266" algn="l" defTabSz="400116" latinLnBrk="0">
        <a:lnSpc>
          <a:spcPct val="100000"/>
        </a:lnSpc>
        <a:spcBef>
          <a:spcPts val="2800"/>
        </a:spcBef>
        <a:spcAft>
          <a:spcPts val="0"/>
        </a:spcAft>
        <a:buClrTx/>
        <a:buSzPct val="90000"/>
        <a:buFontTx/>
        <a:buChar char="•"/>
        <a:tabLst/>
        <a:defRPr sz="2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253066" marR="0" indent="-313266" algn="l" defTabSz="400116" latinLnBrk="0">
        <a:lnSpc>
          <a:spcPct val="100000"/>
        </a:lnSpc>
        <a:spcBef>
          <a:spcPts val="2800"/>
        </a:spcBef>
        <a:spcAft>
          <a:spcPts val="0"/>
        </a:spcAft>
        <a:buClrTx/>
        <a:buSzPct val="90000"/>
        <a:buFontTx/>
        <a:buChar char="•"/>
        <a:tabLst/>
        <a:defRPr sz="2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1722966" marR="0" indent="-313266" algn="l" defTabSz="400116" latinLnBrk="0">
        <a:lnSpc>
          <a:spcPct val="100000"/>
        </a:lnSpc>
        <a:spcBef>
          <a:spcPts val="2800"/>
        </a:spcBef>
        <a:spcAft>
          <a:spcPts val="0"/>
        </a:spcAft>
        <a:buClrTx/>
        <a:buSzPct val="90000"/>
        <a:buFontTx/>
        <a:buChar char="•"/>
        <a:tabLst/>
        <a:defRPr sz="2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2192866" marR="0" indent="-313266" algn="l" defTabSz="400116" latinLnBrk="0">
        <a:lnSpc>
          <a:spcPct val="100000"/>
        </a:lnSpc>
        <a:spcBef>
          <a:spcPts val="2800"/>
        </a:spcBef>
        <a:spcAft>
          <a:spcPts val="0"/>
        </a:spcAft>
        <a:buClrTx/>
        <a:buSzPct val="90000"/>
        <a:buFontTx/>
        <a:buChar char="•"/>
        <a:tabLst/>
        <a:defRPr sz="2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2662766" marR="0" indent="-313266" algn="l" defTabSz="400116" latinLnBrk="0">
        <a:lnSpc>
          <a:spcPct val="100000"/>
        </a:lnSpc>
        <a:spcBef>
          <a:spcPts val="2800"/>
        </a:spcBef>
        <a:spcAft>
          <a:spcPts val="0"/>
        </a:spcAft>
        <a:buClrTx/>
        <a:buSzPct val="90000"/>
        <a:buFontTx/>
        <a:buChar char="•"/>
        <a:tabLst/>
        <a:defRPr sz="2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3132666" marR="0" indent="-313266" algn="l" defTabSz="400116" latinLnBrk="0">
        <a:lnSpc>
          <a:spcPct val="100000"/>
        </a:lnSpc>
        <a:spcBef>
          <a:spcPts val="2800"/>
        </a:spcBef>
        <a:spcAft>
          <a:spcPts val="0"/>
        </a:spcAft>
        <a:buClrTx/>
        <a:buSzPct val="90000"/>
        <a:buFontTx/>
        <a:buChar char="•"/>
        <a:tabLst/>
        <a:defRPr sz="2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3602566" marR="0" indent="-313266" algn="l" defTabSz="400116" latinLnBrk="0">
        <a:lnSpc>
          <a:spcPct val="100000"/>
        </a:lnSpc>
        <a:spcBef>
          <a:spcPts val="2800"/>
        </a:spcBef>
        <a:spcAft>
          <a:spcPts val="0"/>
        </a:spcAft>
        <a:buClrTx/>
        <a:buSzPct val="90000"/>
        <a:buFontTx/>
        <a:buChar char="•"/>
        <a:tabLst/>
        <a:defRPr sz="2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4072466" marR="0" indent="-313266" algn="l" defTabSz="400116" latinLnBrk="0">
        <a:lnSpc>
          <a:spcPct val="100000"/>
        </a:lnSpc>
        <a:spcBef>
          <a:spcPts val="2800"/>
        </a:spcBef>
        <a:spcAft>
          <a:spcPts val="0"/>
        </a:spcAft>
        <a:buClrTx/>
        <a:buSzPct val="90000"/>
        <a:buFontTx/>
        <a:buChar char="•"/>
        <a:tabLst/>
        <a:defRPr sz="2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400116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400116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400116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400116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400116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400116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400116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400116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400116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chuttersnap-ezVrRH4WjMk-unsplash.jpg" descr="chuttersnap-ezVrRH4WjMk-unsplash.jpg"/>
          <p:cNvPicPr>
            <a:picLocks noChangeAspect="1"/>
          </p:cNvPicPr>
          <p:nvPr/>
        </p:nvPicPr>
        <p:blipFill>
          <a:blip r:embed="rId2"/>
          <a:srcRect l="13151" r="44681"/>
          <a:stretch>
            <a:fillRect/>
          </a:stretch>
        </p:blipFill>
        <p:spPr>
          <a:xfrm rot="5400000">
            <a:off x="8744634" y="-8947450"/>
            <a:ext cx="6894720" cy="24574910"/>
          </a:xfrm>
          <a:prstGeom prst="rect">
            <a:avLst/>
          </a:prstGeom>
          <a:ln w="3175">
            <a:miter lim="400000"/>
          </a:ln>
        </p:spPr>
      </p:pic>
      <p:sp>
        <p:nvSpPr>
          <p:cNvPr id="467" name="Rectangle"/>
          <p:cNvSpPr/>
          <p:nvPr/>
        </p:nvSpPr>
        <p:spPr>
          <a:xfrm>
            <a:off x="-121679" y="-187036"/>
            <a:ext cx="24627358" cy="7021185"/>
          </a:xfrm>
          <a:prstGeom prst="rect">
            <a:avLst/>
          </a:prstGeom>
          <a:solidFill>
            <a:srgbClr val="2B3324">
              <a:alpha val="49594"/>
            </a:srgbClr>
          </a:solidFill>
          <a:ln w="3175">
            <a:miter lim="400000"/>
          </a:ln>
        </p:spPr>
        <p:txBody>
          <a:bodyPr lIns="33279" tIns="33279" rIns="33279" bIns="33279" anchor="ctr"/>
          <a:lstStyle/>
          <a:p>
            <a:pPr defTabSz="502658">
              <a:defRPr sz="1600" cap="all" spc="256"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pic>
        <p:nvPicPr>
          <p:cNvPr id="468" name="logoCPICS_white-1.png" descr="logoCPICS_white-1.png"/>
          <p:cNvPicPr>
            <a:picLocks noChangeAspect="1"/>
          </p:cNvPicPr>
          <p:nvPr/>
        </p:nvPicPr>
        <p:blipFill>
          <a:blip r:embed="rId3"/>
          <a:srcRect r="66808"/>
          <a:stretch>
            <a:fillRect/>
          </a:stretch>
        </p:blipFill>
        <p:spPr>
          <a:xfrm>
            <a:off x="19590357" y="447281"/>
            <a:ext cx="4332225" cy="5059935"/>
          </a:xfrm>
          <a:prstGeom prst="rect">
            <a:avLst/>
          </a:prstGeom>
          <a:ln w="3175">
            <a:miter lim="400000"/>
          </a:ln>
        </p:spPr>
      </p:pic>
      <p:grpSp>
        <p:nvGrpSpPr>
          <p:cNvPr id="472" name="Group"/>
          <p:cNvGrpSpPr/>
          <p:nvPr/>
        </p:nvGrpSpPr>
        <p:grpSpPr>
          <a:xfrm>
            <a:off x="19646329" y="5263747"/>
            <a:ext cx="4181665" cy="1136518"/>
            <a:chOff x="0" y="-20564"/>
            <a:chExt cx="4181663" cy="1136516"/>
          </a:xfrm>
        </p:grpSpPr>
        <p:sp>
          <p:nvSpPr>
            <p:cNvPr id="469" name="2   22"/>
            <p:cNvSpPr txBox="1"/>
            <p:nvPr/>
          </p:nvSpPr>
          <p:spPr>
            <a:xfrm>
              <a:off x="2354509" y="-20564"/>
              <a:ext cx="1827154" cy="110131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34792" tIns="34792" rIns="34792" bIns="34792" numCol="1" anchor="ctr">
              <a:spAutoFit/>
            </a:bodyPr>
            <a:lstStyle/>
            <a:p>
              <a:pPr>
                <a:defRPr sz="67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r>
                <a:rPr dirty="0"/>
                <a:t>2  </a:t>
              </a:r>
              <a:r>
                <a:rPr sz="2100" dirty="0"/>
                <a:t> </a:t>
              </a:r>
              <a:r>
                <a:rPr dirty="0"/>
                <a:t>2</a:t>
              </a:r>
              <a:r>
                <a:rPr lang="en-US" dirty="0"/>
                <a:t>3</a:t>
              </a:r>
              <a:endParaRPr dirty="0"/>
            </a:p>
          </p:txBody>
        </p:sp>
        <p:sp>
          <p:nvSpPr>
            <p:cNvPr id="470" name="Leaf"/>
            <p:cNvSpPr/>
            <p:nvPr/>
          </p:nvSpPr>
          <p:spPr>
            <a:xfrm>
              <a:off x="2857019" y="95931"/>
              <a:ext cx="418874" cy="873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1" h="21257" extrusionOk="0">
                  <a:moveTo>
                    <a:pt x="8569" y="0"/>
                  </a:moveTo>
                  <a:cubicBezTo>
                    <a:pt x="8569" y="0"/>
                    <a:pt x="7960" y="872"/>
                    <a:pt x="7063" y="1296"/>
                  </a:cubicBezTo>
                  <a:cubicBezTo>
                    <a:pt x="7063" y="1296"/>
                    <a:pt x="6773" y="1291"/>
                    <a:pt x="6305" y="1071"/>
                  </a:cubicBezTo>
                  <a:cubicBezTo>
                    <a:pt x="5070" y="2064"/>
                    <a:pt x="4829" y="2643"/>
                    <a:pt x="4829" y="2643"/>
                  </a:cubicBezTo>
                  <a:cubicBezTo>
                    <a:pt x="4829" y="2643"/>
                    <a:pt x="4438" y="2681"/>
                    <a:pt x="3930" y="2574"/>
                  </a:cubicBezTo>
                  <a:cubicBezTo>
                    <a:pt x="3128" y="3239"/>
                    <a:pt x="3078" y="4268"/>
                    <a:pt x="3078" y="4268"/>
                  </a:cubicBezTo>
                  <a:cubicBezTo>
                    <a:pt x="3078" y="4268"/>
                    <a:pt x="2753" y="4335"/>
                    <a:pt x="2203" y="4231"/>
                  </a:cubicBezTo>
                  <a:cubicBezTo>
                    <a:pt x="1635" y="5413"/>
                    <a:pt x="1792" y="6413"/>
                    <a:pt x="1792" y="6413"/>
                  </a:cubicBezTo>
                  <a:cubicBezTo>
                    <a:pt x="1792" y="6413"/>
                    <a:pt x="1308" y="6468"/>
                    <a:pt x="955" y="6337"/>
                  </a:cubicBezTo>
                  <a:cubicBezTo>
                    <a:pt x="298" y="7555"/>
                    <a:pt x="1031" y="9725"/>
                    <a:pt x="1031" y="9725"/>
                  </a:cubicBezTo>
                  <a:cubicBezTo>
                    <a:pt x="1031" y="9725"/>
                    <a:pt x="857" y="9731"/>
                    <a:pt x="0" y="9765"/>
                  </a:cubicBezTo>
                  <a:cubicBezTo>
                    <a:pt x="33" y="11547"/>
                    <a:pt x="2351" y="13629"/>
                    <a:pt x="2351" y="13629"/>
                  </a:cubicBezTo>
                  <a:cubicBezTo>
                    <a:pt x="2351" y="13629"/>
                    <a:pt x="1961" y="13730"/>
                    <a:pt x="1320" y="13851"/>
                  </a:cubicBezTo>
                  <a:cubicBezTo>
                    <a:pt x="2533" y="15496"/>
                    <a:pt x="7438" y="17151"/>
                    <a:pt x="9007" y="17647"/>
                  </a:cubicBezTo>
                  <a:cubicBezTo>
                    <a:pt x="8362" y="19739"/>
                    <a:pt x="7186" y="20393"/>
                    <a:pt x="6980" y="20603"/>
                  </a:cubicBezTo>
                  <a:cubicBezTo>
                    <a:pt x="6624" y="20967"/>
                    <a:pt x="8642" y="21600"/>
                    <a:pt x="9038" y="21026"/>
                  </a:cubicBezTo>
                  <a:cubicBezTo>
                    <a:pt x="9646" y="20377"/>
                    <a:pt x="10024" y="19132"/>
                    <a:pt x="10258" y="17707"/>
                  </a:cubicBezTo>
                  <a:cubicBezTo>
                    <a:pt x="19307" y="16546"/>
                    <a:pt x="20265" y="13117"/>
                    <a:pt x="20265" y="13117"/>
                  </a:cubicBezTo>
                  <a:cubicBezTo>
                    <a:pt x="20265" y="13117"/>
                    <a:pt x="19734" y="13084"/>
                    <a:pt x="19203" y="12995"/>
                  </a:cubicBezTo>
                  <a:cubicBezTo>
                    <a:pt x="21600" y="10731"/>
                    <a:pt x="20978" y="8626"/>
                    <a:pt x="20978" y="8626"/>
                  </a:cubicBezTo>
                  <a:cubicBezTo>
                    <a:pt x="20978" y="8626"/>
                    <a:pt x="20532" y="8683"/>
                    <a:pt x="19875" y="8574"/>
                  </a:cubicBezTo>
                  <a:cubicBezTo>
                    <a:pt x="20421" y="6667"/>
                    <a:pt x="19241" y="4715"/>
                    <a:pt x="19241" y="4715"/>
                  </a:cubicBezTo>
                  <a:cubicBezTo>
                    <a:pt x="19241" y="4715"/>
                    <a:pt x="18747" y="4854"/>
                    <a:pt x="18238" y="4840"/>
                  </a:cubicBezTo>
                  <a:cubicBezTo>
                    <a:pt x="17533" y="3662"/>
                    <a:pt x="16670" y="2678"/>
                    <a:pt x="16670" y="2678"/>
                  </a:cubicBezTo>
                  <a:cubicBezTo>
                    <a:pt x="16670" y="2678"/>
                    <a:pt x="16400" y="2794"/>
                    <a:pt x="15946" y="2838"/>
                  </a:cubicBezTo>
                  <a:cubicBezTo>
                    <a:pt x="15399" y="2183"/>
                    <a:pt x="13619" y="1268"/>
                    <a:pt x="13619" y="1268"/>
                  </a:cubicBezTo>
                  <a:cubicBezTo>
                    <a:pt x="13619" y="1268"/>
                    <a:pt x="13482" y="1326"/>
                    <a:pt x="13009" y="1473"/>
                  </a:cubicBezTo>
                  <a:cubicBezTo>
                    <a:pt x="12618" y="1044"/>
                    <a:pt x="11299" y="602"/>
                    <a:pt x="11299" y="602"/>
                  </a:cubicBezTo>
                  <a:lnTo>
                    <a:pt x="10682" y="881"/>
                  </a:lnTo>
                  <a:cubicBezTo>
                    <a:pt x="10682" y="881"/>
                    <a:pt x="9822" y="323"/>
                    <a:pt x="8569" y="0"/>
                  </a:cubicBezTo>
                  <a:close/>
                </a:path>
              </a:pathLst>
            </a:cu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34792" tIns="34792" rIns="34792" bIns="34792" numCol="1" anchor="ctr">
              <a:noAutofit/>
            </a:bodyPr>
            <a:lstStyle/>
            <a:p>
              <a:pPr>
                <a:defRPr sz="1400" cap="all" spc="224">
                  <a:latin typeface="Avenir Medium"/>
                  <a:ea typeface="Avenir Medium"/>
                  <a:cs typeface="Avenir Medium"/>
                  <a:sym typeface="Avenir Medium"/>
                </a:defRPr>
              </a:pPr>
              <a:endParaRPr/>
            </a:p>
          </p:txBody>
        </p:sp>
        <p:sp>
          <p:nvSpPr>
            <p:cNvPr id="471" name="CPICS"/>
            <p:cNvSpPr txBox="1"/>
            <p:nvPr/>
          </p:nvSpPr>
          <p:spPr>
            <a:xfrm>
              <a:off x="0" y="43065"/>
              <a:ext cx="2355497" cy="1072887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4792" tIns="34792" rIns="34792" bIns="34792" numCol="1" anchor="ctr">
              <a:spAutoFit/>
            </a:bodyPr>
            <a:lstStyle>
              <a:lvl1pPr>
                <a:defRPr sz="6800" cap="small">
                  <a:effectLst>
                    <a:outerShdw blurRad="139700" dist="12700" dir="18900000" rotWithShape="0">
                      <a:srgbClr val="000000">
                        <a:alpha val="88000"/>
                      </a:srgbClr>
                    </a:outerShdw>
                  </a:effectLst>
                  <a:latin typeface="DIN Alternate Bold"/>
                  <a:ea typeface="DIN Alternate Bold"/>
                  <a:cs typeface="DIN Alternate Bold"/>
                  <a:sym typeface="DIN Alternate Bold"/>
                </a:defRPr>
              </a:lvl1pPr>
            </a:lstStyle>
            <a:p>
              <a:r>
                <a:rPr dirty="0"/>
                <a:t>CPICS</a:t>
              </a:r>
            </a:p>
          </p:txBody>
        </p:sp>
      </p:grpSp>
      <p:pic>
        <p:nvPicPr>
          <p:cNvPr id="473" name="CentreSeve-Logo-Mars2015-Final.png" descr="CentreSeve-Logo-Mars2015-Fina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57" y="4885270"/>
            <a:ext cx="4870693" cy="1855502"/>
          </a:xfrm>
          <a:prstGeom prst="rect">
            <a:avLst/>
          </a:prstGeom>
          <a:ln w="3175">
            <a:miter lim="400000"/>
          </a:ln>
        </p:spPr>
      </p:pic>
      <p:sp>
        <p:nvSpPr>
          <p:cNvPr id="474" name="CONFERENCES"/>
          <p:cNvSpPr txBox="1"/>
          <p:nvPr/>
        </p:nvSpPr>
        <p:spPr>
          <a:xfrm>
            <a:off x="10179464" y="834058"/>
            <a:ext cx="7568209" cy="10551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4792" tIns="34792" rIns="34792" bIns="34792" anchor="ctr">
            <a:spAutoFit/>
          </a:bodyPr>
          <a:lstStyle>
            <a:lvl1pPr>
              <a:lnSpc>
                <a:spcPct val="80000"/>
              </a:lnSpc>
              <a:defRPr sz="7000" spc="350">
                <a:ln w="3175" cap="flat">
                  <a:solidFill>
                    <a:srgbClr val="204618"/>
                  </a:solidFill>
                  <a:prstDash val="solid"/>
                  <a:miter lim="400000"/>
                </a:ln>
                <a:effectLst>
                  <a:outerShdw blurRad="101600" dist="25400" dir="18900000" rotWithShape="0">
                    <a:srgbClr val="000000">
                      <a:alpha val="92000"/>
                    </a:srgbClr>
                  </a:outerShdw>
                </a:effectLst>
                <a:latin typeface="Skia Condensed"/>
                <a:ea typeface="Skia Condensed"/>
                <a:cs typeface="Skia Condensed"/>
                <a:sym typeface="Skia Condensed"/>
              </a:defRPr>
            </a:lvl1pPr>
          </a:lstStyle>
          <a:p>
            <a:r>
              <a:rPr sz="8000" dirty="0">
                <a:latin typeface="Skeena Display" pitchFamily="2" charset="0"/>
              </a:rPr>
              <a:t>CONFERENCES </a:t>
            </a:r>
          </a:p>
        </p:txBody>
      </p:sp>
      <p:sp>
        <p:nvSpPr>
          <p:cNvPr id="475" name="WHAT’S UP ?"/>
          <p:cNvSpPr txBox="1"/>
          <p:nvPr/>
        </p:nvSpPr>
        <p:spPr>
          <a:xfrm>
            <a:off x="2109168" y="421267"/>
            <a:ext cx="8235960" cy="163498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4792" tIns="34792" rIns="34792" bIns="34792" anchor="ctr">
            <a:spAutoFit/>
          </a:bodyPr>
          <a:lstStyle>
            <a:lvl1pPr>
              <a:lnSpc>
                <a:spcPct val="80000"/>
              </a:lnSpc>
              <a:defRPr sz="12400">
                <a:ln w="3175" cap="flat">
                  <a:solidFill>
                    <a:srgbClr val="204618"/>
                  </a:solidFill>
                  <a:prstDash val="solid"/>
                  <a:miter lim="400000"/>
                </a:ln>
                <a:effectLst>
                  <a:outerShdw blurRad="101600" dist="25400" dir="18900000" rotWithShape="0">
                    <a:srgbClr val="000000">
                      <a:alpha val="92000"/>
                    </a:srgbClr>
                  </a:outerShdw>
                </a:effectLst>
                <a:latin typeface="Noteworthy Light"/>
                <a:ea typeface="Noteworthy Light"/>
                <a:cs typeface="Noteworthy Light"/>
                <a:sym typeface="Noteworthy Light"/>
              </a:defRPr>
            </a:lvl1pPr>
          </a:lstStyle>
          <a:p>
            <a:r>
              <a:rPr dirty="0"/>
              <a:t>WHAT’S UP?</a:t>
            </a:r>
          </a:p>
        </p:txBody>
      </p:sp>
      <p:sp>
        <p:nvSpPr>
          <p:cNvPr id="479" name="Mercredi 8 juin 2022, 10h00 (EDT)…"/>
          <p:cNvSpPr txBox="1"/>
          <p:nvPr/>
        </p:nvSpPr>
        <p:spPr>
          <a:xfrm>
            <a:off x="8354414" y="5538144"/>
            <a:ext cx="10421669" cy="54975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4792" tIns="34792" rIns="34792" bIns="34792" anchor="ctr">
            <a:spAutoFit/>
          </a:bodyPr>
          <a:lstStyle/>
          <a:p>
            <a:pPr algn="l">
              <a:lnSpc>
                <a:spcPct val="80000"/>
              </a:lnSpc>
              <a:defRPr sz="3800">
                <a:effectLst>
                  <a:outerShdw blurRad="127000" dir="18900000" rotWithShape="0">
                    <a:srgbClr val="000000"/>
                  </a:outerShdw>
                </a:effectLst>
              </a:defRPr>
            </a:pPr>
            <a:r>
              <a:rPr lang="en-US" dirty="0" err="1">
                <a:latin typeface="Noteworthy Light"/>
              </a:rPr>
              <a:t>Vendredi</a:t>
            </a:r>
            <a:r>
              <a:rPr lang="en-US" dirty="0">
                <a:latin typeface="Noteworthy Light"/>
              </a:rPr>
              <a:t> 17 </a:t>
            </a:r>
            <a:r>
              <a:rPr lang="en-US" dirty="0" err="1">
                <a:latin typeface="Noteworthy Light"/>
              </a:rPr>
              <a:t>novembre</a:t>
            </a:r>
            <a:r>
              <a:rPr lang="en-US" dirty="0">
                <a:latin typeface="Noteworthy Light"/>
              </a:rPr>
              <a:t> 2023, 9h00 (EDT)</a:t>
            </a:r>
          </a:p>
        </p:txBody>
      </p:sp>
      <p:sp>
        <p:nvSpPr>
          <p:cNvPr id="8" name="TextBox 40">
            <a:extLst>
              <a:ext uri="{FF2B5EF4-FFF2-40B4-BE49-F238E27FC236}">
                <a16:creationId xmlns:a16="http://schemas.microsoft.com/office/drawing/2014/main" id="{64F2D116-9C7B-EF11-C6CC-592168CA5BEA}"/>
              </a:ext>
            </a:extLst>
          </p:cNvPr>
          <p:cNvSpPr txBox="1"/>
          <p:nvPr/>
        </p:nvSpPr>
        <p:spPr>
          <a:xfrm>
            <a:off x="218209" y="1920741"/>
            <a:ext cx="8047396" cy="1862048"/>
          </a:xfrm>
          <a:prstGeom prst="rect">
            <a:avLst/>
          </a:prstGeom>
          <a:noFill/>
          <a:effectLst>
            <a:glow rad="228600">
              <a:srgbClr val="5B9BD5">
                <a:satMod val="175000"/>
                <a:alpha val="40000"/>
              </a:srgbClr>
            </a:glow>
          </a:effectLst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1500" b="0" i="0" u="none" strike="noStrike" kern="1200" cap="none" spc="0" normalizeH="0" baseline="0" noProof="0" dirty="0">
                <a:ln>
                  <a:noFill/>
                </a:ln>
                <a:solidFill>
                  <a:srgbClr val="FFA3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Bodoni MT Condensed" panose="02070606080606020203" pitchFamily="18" charset="0"/>
                <a:ea typeface="+mn-ea"/>
                <a:cs typeface="+mn-cs"/>
              </a:rPr>
              <a:t>Dre. Caroline Halde</a:t>
            </a:r>
            <a:endParaRPr kumimoji="0" lang="en-CA" sz="5400" b="0" i="0" u="none" strike="noStrike" kern="1200" cap="none" spc="0" normalizeH="0" baseline="0" noProof="0" dirty="0">
              <a:ln>
                <a:noFill/>
              </a:ln>
              <a:solidFill>
                <a:srgbClr val="FFA35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Bodoni MT Condensed" panose="02070606080606020203" pitchFamily="18" charset="0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2355B2-D0BA-3A19-6997-8607EB51A34A}"/>
              </a:ext>
            </a:extLst>
          </p:cNvPr>
          <p:cNvSpPr txBox="1"/>
          <p:nvPr/>
        </p:nvSpPr>
        <p:spPr>
          <a:xfrm>
            <a:off x="7969832" y="3710933"/>
            <a:ext cx="12656126" cy="156966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kumimoji="0" lang="en-CA" sz="9600" b="0" i="0" u="none" strike="noStrike" kern="1200" cap="none" spc="0" normalizeH="0" baseline="0" noProof="0" dirty="0" err="1">
                <a:ln>
                  <a:noFill/>
                </a:ln>
                <a:solidFill>
                  <a:srgbClr val="FFA3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Bodoni MT Condensed" panose="02070606080606020203" pitchFamily="18" charset="0"/>
                <a:ea typeface="+mn-ea"/>
                <a:cs typeface="+mn-cs"/>
              </a:rPr>
              <a:t>Professeur</a:t>
            </a:r>
            <a:r>
              <a:rPr kumimoji="0" lang="en-CA" sz="9600" b="0" i="0" u="none" strike="noStrike" kern="1200" cap="none" spc="0" normalizeH="0" baseline="0" noProof="0" dirty="0">
                <a:ln>
                  <a:noFill/>
                </a:ln>
                <a:solidFill>
                  <a:srgbClr val="FFA3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Bodoni MT Condensed" panose="02070606080606020203" pitchFamily="18" charset="0"/>
                <a:ea typeface="+mn-ea"/>
                <a:cs typeface="+mn-cs"/>
              </a:rPr>
              <a:t> Shimon </a:t>
            </a:r>
            <a:r>
              <a:rPr kumimoji="0" lang="en-CA" sz="9600" b="0" i="0" u="none" strike="noStrike" kern="1200" cap="none" spc="0" normalizeH="0" baseline="0" noProof="0" dirty="0" err="1">
                <a:ln>
                  <a:noFill/>
                </a:ln>
                <a:solidFill>
                  <a:srgbClr val="FFA3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Bodoni MT Condensed" panose="02070606080606020203" pitchFamily="18" charset="0"/>
                <a:ea typeface="+mn-ea"/>
                <a:cs typeface="+mn-cs"/>
              </a:rPr>
              <a:t>Rachmilevitch</a:t>
            </a:r>
            <a:r>
              <a:rPr kumimoji="0" lang="en-CA" sz="9600" b="0" i="0" u="none" strike="noStrike" kern="1200" cap="none" spc="0" normalizeH="0" baseline="0" noProof="0" dirty="0">
                <a:ln>
                  <a:noFill/>
                </a:ln>
                <a:solidFill>
                  <a:srgbClr val="FFA3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Bodoni MT Condensed" panose="02070606080606020203" pitchFamily="18" charset="0"/>
                <a:ea typeface="+mn-ea"/>
                <a:cs typeface="+mn-cs"/>
              </a:rPr>
              <a:t> </a:t>
            </a:r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AAB009-59F5-ED78-23BF-2E13957DB3F6}"/>
              </a:ext>
            </a:extLst>
          </p:cNvPr>
          <p:cNvSpPr txBox="1"/>
          <p:nvPr/>
        </p:nvSpPr>
        <p:spPr>
          <a:xfrm>
            <a:off x="7073612" y="2926103"/>
            <a:ext cx="2163906" cy="156966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kumimoji="0" lang="en-CA" sz="9600" b="0" i="0" u="none" strike="noStrike" kern="1200" cap="none" spc="0" normalizeH="0" baseline="0" noProof="0" dirty="0">
                <a:ln>
                  <a:noFill/>
                </a:ln>
                <a:solidFill>
                  <a:srgbClr val="FFA3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Bodoni MT Condensed" panose="02070606080606020203" pitchFamily="18" charset="0"/>
                <a:ea typeface="+mn-ea"/>
                <a:cs typeface="+mn-cs"/>
              </a:rPr>
              <a:t>&amp;</a:t>
            </a:r>
            <a:endParaRPr lang="en-CA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4792" tIns="34792" rIns="34792" bIns="34792" numCol="1" spcCol="38100" rtlCol="0" anchor="ctr">
        <a:spAutoFit/>
      </a:bodyPr>
      <a:lstStyle>
        <a:defPPr marL="0" marR="0" indent="0" algn="ctr" defTabSz="40011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all" spc="224" normalizeH="0" baseline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4792" tIns="34792" rIns="34792" bIns="34792" numCol="1" spcCol="38100" rtlCol="0" anchor="ctr">
        <a:spAutoFit/>
      </a:bodyPr>
      <a:lstStyle>
        <a:defPPr marL="0" marR="0" indent="0" algn="ctr" defTabSz="40011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4792" tIns="34792" rIns="34792" bIns="34792" numCol="1" spcCol="38100" rtlCol="0" anchor="ctr">
        <a:spAutoFit/>
      </a:bodyPr>
      <a:lstStyle>
        <a:defPPr marL="0" marR="0" indent="0" algn="ctr" defTabSz="40011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all" spc="224" normalizeH="0" baseline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4792" tIns="34792" rIns="34792" bIns="34792" numCol="1" spcCol="38100" rtlCol="0" anchor="ctr">
        <a:spAutoFit/>
      </a:bodyPr>
      <a:lstStyle>
        <a:defPPr marL="0" marR="0" indent="0" algn="ctr" defTabSz="40011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25</Words>
  <Application>Microsoft Office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Avenir Book</vt:lpstr>
      <vt:lpstr>Avenir Light</vt:lpstr>
      <vt:lpstr>Avenir Medium</vt:lpstr>
      <vt:lpstr>Bodoni MT Condensed</vt:lpstr>
      <vt:lpstr>DIN Alternate Bold</vt:lpstr>
      <vt:lpstr>Helvetica Neue</vt:lpstr>
      <vt:lpstr>Noteworthy Light</vt:lpstr>
      <vt:lpstr>Skeena Display</vt:lpstr>
      <vt:lpstr>New_Template1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Cersai Arj</dc:creator>
  <cp:lastModifiedBy>Gonçalves Dos Santos, Karen Cristine</cp:lastModifiedBy>
  <cp:revision>3</cp:revision>
  <dcterms:modified xsi:type="dcterms:W3CDTF">2023-12-04T14:35:56Z</dcterms:modified>
</cp:coreProperties>
</file>